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AF05C-C5A7-4490-B77A-816F108AAA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592414-220F-4D57-8619-3E23479AFA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7EEA9A-8B7C-4815-974C-86AA2BCB1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4E41-0A7C-4AA9-BB25-52D878D6D0B1}" type="datetimeFigureOut">
              <a:rPr lang="en-NZ" smtClean="0"/>
              <a:t>24/01/2020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CA5CD-3AD6-4359-B857-CA4E58990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651FC-64AD-434E-AFC4-E5C3FFF0B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92F9-CC2A-4314-957D-0D79E235C2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7934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78F31-01F6-4F5D-B163-C24BC5112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3935B1-94EC-4185-8598-2DF74AB131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E60CA-FBB4-43FE-BDFD-95FAC8A2A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4E41-0A7C-4AA9-BB25-52D878D6D0B1}" type="datetimeFigureOut">
              <a:rPr lang="en-NZ" smtClean="0"/>
              <a:t>24/01/2020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3EC666-7F5A-4982-A3DF-4049FDD45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EC008B-80F9-4189-A21B-F29C0F7DD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92F9-CC2A-4314-957D-0D79E235C2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00047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AD4C0D-E6D0-4031-825C-BEBAC0E18D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56ABB5-BBDD-4D94-80BE-4DE7E1A2BF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68EEB4-0278-4F89-83CA-5E3CD38BA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4E41-0A7C-4AA9-BB25-52D878D6D0B1}" type="datetimeFigureOut">
              <a:rPr lang="en-NZ" smtClean="0"/>
              <a:t>24/01/2020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EDD6E-711C-43BE-8AF4-9448C8436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83BE25-40C3-4EE4-BC20-9CB2E8D5F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92F9-CC2A-4314-957D-0D79E235C2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35392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4E025-FE3E-425D-BAED-66B14726E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C3DDF-2365-4162-8736-8A06984A5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50390E-D847-4A12-9074-A93B0E831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4E41-0A7C-4AA9-BB25-52D878D6D0B1}" type="datetimeFigureOut">
              <a:rPr lang="en-NZ" smtClean="0"/>
              <a:t>24/01/2020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10EFD-ECC8-4FDC-AFA0-B4EF29129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DC67C-59EB-42D1-9313-ED2BF3DBC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92F9-CC2A-4314-957D-0D79E235C2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51929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0B29C-83E1-4C0A-B968-47A53A715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2A1E4-8B50-4D51-95ED-9BC544248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E5F5D-BCC5-47FC-AA9F-567D1D9A5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4E41-0A7C-4AA9-BB25-52D878D6D0B1}" type="datetimeFigureOut">
              <a:rPr lang="en-NZ" smtClean="0"/>
              <a:t>24/01/2020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A1770-7707-4D63-8FE1-4E381BB8E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35CA84-39B7-42AF-A101-71F9EB609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92F9-CC2A-4314-957D-0D79E235C2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80039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3A277-2CFE-4404-B983-306B5A265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46D11-0565-41C3-83D8-726293CC26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55ED57-A381-47F8-B529-DE543A586F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209365-E609-4673-8CC2-C5AF9F8AF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4E41-0A7C-4AA9-BB25-52D878D6D0B1}" type="datetimeFigureOut">
              <a:rPr lang="en-NZ" smtClean="0"/>
              <a:t>24/01/2020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FB429F-DC41-4667-A40E-5BA4DF4D9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0CE759-6E2F-452A-9D54-864B5E362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92F9-CC2A-4314-957D-0D79E235C2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55121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C1999-87C4-4BF5-A101-5916BD658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A2AAFB-E351-426F-9028-05CB3EBB71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8E6922-E966-43AE-ACC7-A99675125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92BFEA-3707-4D6A-9E9D-6104E38A98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A8E212-3081-4B82-93D4-E86AA3CA05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42AD85-FB43-4A03-BAC6-47C2D3006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4E41-0A7C-4AA9-BB25-52D878D6D0B1}" type="datetimeFigureOut">
              <a:rPr lang="en-NZ" smtClean="0"/>
              <a:t>24/01/2020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82A0F9-7226-4D7F-93F5-C55B54606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FD8B5C-2553-4DD3-9F18-354CFF01A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92F9-CC2A-4314-957D-0D79E235C2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80964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CF471-18F6-4F96-92E6-F18FF4F06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A240DE-91E5-4386-B630-B3F7986FE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4E41-0A7C-4AA9-BB25-52D878D6D0B1}" type="datetimeFigureOut">
              <a:rPr lang="en-NZ" smtClean="0"/>
              <a:t>24/01/2020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BA09B8-603F-4A5C-964F-11CC3C30A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8A7DEF-3E49-4D7F-862B-B737FECC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92F9-CC2A-4314-957D-0D79E235C2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85938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F14BF4-0CD5-40FF-9EA7-97B63003F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4E41-0A7C-4AA9-BB25-52D878D6D0B1}" type="datetimeFigureOut">
              <a:rPr lang="en-NZ" smtClean="0"/>
              <a:t>24/01/2020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7B15C7-FBED-48AF-BDC4-01949C983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D0509D-B3C2-4F01-8F67-C9C926680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92F9-CC2A-4314-957D-0D79E235C2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58957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215F7-E241-4596-AE28-CD071E459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551AD-F78C-4ACB-B40B-EA8C0BBE5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5376AA-2B46-485C-9300-0A6D6C0A11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723736-AC79-4DC8-81E8-99ED3C920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4E41-0A7C-4AA9-BB25-52D878D6D0B1}" type="datetimeFigureOut">
              <a:rPr lang="en-NZ" smtClean="0"/>
              <a:t>24/01/2020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3AC6F8-6C80-4AD3-A36D-68B313312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1DCED9-DCEB-41D0-854E-79C50D66D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92F9-CC2A-4314-957D-0D79E235C2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9021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8F2EE-6D05-4721-8635-4C9FDE6FE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224ADF-C403-4AB7-97D5-24DDC230CC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F28B7F-1E60-457D-AFC8-E74128DE4F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A6A1A2-56D0-4238-AE38-6404F5DCF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4E41-0A7C-4AA9-BB25-52D878D6D0B1}" type="datetimeFigureOut">
              <a:rPr lang="en-NZ" smtClean="0"/>
              <a:t>24/01/2020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D41DFC-3F87-4027-AFDB-48AFCF25B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FB0100-3F6B-43E0-9A9F-F44BD96D0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92F9-CC2A-4314-957D-0D79E235C2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0162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9B9597-265D-4590-B579-27F5992A2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2F96E5-4FCD-4B59-9DA0-D500563CD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862BCD-A86B-4231-870C-28C34D4DEB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54E41-0A7C-4AA9-BB25-52D878D6D0B1}" type="datetimeFigureOut">
              <a:rPr lang="en-NZ" smtClean="0"/>
              <a:t>24/01/2020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CBC87-CFC7-43EB-806C-CE637D32DC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CCFEA3-EE3C-4070-87E8-5A4821BC5B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D92F9-CC2A-4314-957D-0D79E235C2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09669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C1574ED-EE92-4350-957A-131FC5BC474E}"/>
              </a:ext>
            </a:extLst>
          </p:cNvPr>
          <p:cNvSpPr/>
          <p:nvPr/>
        </p:nvSpPr>
        <p:spPr>
          <a:xfrm>
            <a:off x="1136428" y="627564"/>
            <a:ext cx="747417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DSC Community Call – MM YYYY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F7DB5B3-1811-4E86-9066-3EB24D11CD83}"/>
              </a:ext>
            </a:extLst>
          </p:cNvPr>
          <p:cNvSpPr/>
          <p:nvPr/>
        </p:nvSpPr>
        <p:spPr>
          <a:xfrm>
            <a:off x="1136429" y="2278173"/>
            <a:ext cx="7474171" cy="345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i="0" dirty="0">
                <a:effectLst/>
              </a:rPr>
              <a:t>Agenda Items…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i="0" dirty="0"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i="0" dirty="0">
                <a:effectLst/>
              </a:rPr>
              <a:t>Modules Recently Released</a:t>
            </a:r>
            <a:endParaRPr lang="en-US" sz="28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/>
              <a:t>Any </a:t>
            </a:r>
            <a:r>
              <a:rPr lang="en-US" sz="2800" dirty="0"/>
              <a:t>other business?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0071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67AE2D53-07F2-4CDF-9A20-53E0A1DEB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13987" y="2857501"/>
            <a:ext cx="1142998" cy="1142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6288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Scott-Raynsford</dc:creator>
  <cp:lastModifiedBy>Daniel Scott-Raynsford</cp:lastModifiedBy>
  <cp:revision>2</cp:revision>
  <dcterms:created xsi:type="dcterms:W3CDTF">2020-01-22T19:00:00Z</dcterms:created>
  <dcterms:modified xsi:type="dcterms:W3CDTF">2020-01-24T04:44:04Z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dascottr@microsoft.com</vt:lpwstr>
  </property>
  <property fmtid="{D5CDD505-2E9C-101B-9397-08002B2CF9AE}" pid="5" name="MSIP_Label_f42aa342-8706-4288-bd11-ebb85995028c_SetDate">
    <vt:lpwstr>2020-01-22T19:01:15.6090069Z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ActionId">
    <vt:lpwstr>fc12358f-feee-4444-b570-049dd6ea289f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</Properties>
</file>